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embeddedFontLst>
    <p:embeddedFont>
      <p:font typeface="Play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Play-bold.fntdata"/><Relationship Id="rId27" Type="http://schemas.openxmlformats.org/officeDocument/2006/relationships/font" Target="fonts/Play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fa68aa66a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efa68aa66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efa68aa66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2efa68aa66a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shipLand1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shipLand10" id="131" name="Google Shape;13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6423475" y="1539775"/>
            <a:ext cx="5006700" cy="510300"/>
          </a:xfrm>
          <a:prstGeom prst="rect">
            <a:avLst/>
          </a:prstGeom>
          <a:solidFill>
            <a:srgbClr val="6FA9B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highlight>
                <a:srgbClr val="6FA9BF"/>
              </a:highlight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6293875" y="1483050"/>
            <a:ext cx="5441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</a:rPr>
              <a:t>FROM MAJOR </a:t>
            </a:r>
            <a:r>
              <a:rPr b="1" lang="en-US" sz="1600">
                <a:solidFill>
                  <a:schemeClr val="lt1"/>
                </a:solidFill>
              </a:rPr>
              <a:t>RETAILERS</a:t>
            </a:r>
            <a:r>
              <a:rPr b="1" lang="en-US" sz="1600">
                <a:solidFill>
                  <a:schemeClr val="lt1"/>
                </a:solidFill>
              </a:rPr>
              <a:t> FOR BUSINESS OWNERS  </a:t>
            </a:r>
            <a:endParaRPr b="1"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shipLand11" id="138" name="Google Shape;1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3"/>
          <p:cNvCxnSpPr/>
          <p:nvPr/>
        </p:nvCxnSpPr>
        <p:spPr>
          <a:xfrm flipH="1" rot="10800000">
            <a:off x="7686675" y="1104825"/>
            <a:ext cx="1581300" cy="9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shipLand12" id="144" name="Google Shape;14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shipLand13" id="149" name="Google Shape;14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shipLand14" id="154" name="Google Shape;15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/>
          <p:nvPr/>
        </p:nvSpPr>
        <p:spPr>
          <a:xfrm>
            <a:off x="5139500" y="653375"/>
            <a:ext cx="2229600" cy="21891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0631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 rotWithShape="1">
          <a:blip r:embed="rId4">
            <a:alphaModFix/>
          </a:blip>
          <a:srcRect b="5835" l="21592" r="25844" t="3838"/>
          <a:stretch/>
        </p:blipFill>
        <p:spPr>
          <a:xfrm>
            <a:off x="5045200" y="606225"/>
            <a:ext cx="2431649" cy="231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shipLand15" id="161" name="Google Shape;16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shipLand16" id="166" name="Google Shape;1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shipLand17" id="171" name="Google Shape;17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shipLand18" id="176" name="Google Shape;17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shipLand19" id="181" name="Google Shape;18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shipLand2"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/>
        </p:nvSpPr>
        <p:spPr>
          <a:xfrm>
            <a:off x="11277600" y="6493575"/>
            <a:ext cx="847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617078"/>
                </a:solidFill>
              </a:rPr>
              <a:t>IMA 2025_1</a:t>
            </a:r>
            <a:endParaRPr b="1" sz="800">
              <a:solidFill>
                <a:srgbClr val="617078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shipLand20" id="186" name="Google Shape;18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shipLand21" id="191" name="Google Shape;19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ntorshipLand21" id="192" name="Google Shape;192;p33"/>
          <p:cNvPicPr preferRelativeResize="0"/>
          <p:nvPr/>
        </p:nvPicPr>
        <p:blipFill rotWithShape="1">
          <a:blip r:embed="rId3">
            <a:alphaModFix/>
          </a:blip>
          <a:srcRect b="11581" l="10152" r="10469" t="85875"/>
          <a:stretch/>
        </p:blipFill>
        <p:spPr>
          <a:xfrm>
            <a:off x="1171575" y="5471000"/>
            <a:ext cx="9677399" cy="52387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3"/>
          <p:cNvSpPr txBox="1"/>
          <p:nvPr/>
        </p:nvSpPr>
        <p:spPr>
          <a:xfrm>
            <a:off x="1619250" y="5495950"/>
            <a:ext cx="88773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lt1"/>
                </a:solidFill>
              </a:rPr>
              <a:t>W I L L I N G N E S S</a:t>
            </a:r>
            <a:r>
              <a:rPr b="1" lang="en-US" sz="2300">
                <a:solidFill>
                  <a:schemeClr val="lt1"/>
                </a:solidFill>
              </a:rPr>
              <a:t>  TO  A C C E P T  C O A C H I N G </a:t>
            </a:r>
            <a:endParaRPr b="1" sz="2300">
              <a:solidFill>
                <a:schemeClr val="lt1"/>
              </a:solidFill>
            </a:endParaRPr>
          </a:p>
        </p:txBody>
      </p:sp>
      <p:sp>
        <p:nvSpPr>
          <p:cNvPr id="194" name="Google Shape;194;p33"/>
          <p:cNvSpPr txBox="1"/>
          <p:nvPr/>
        </p:nvSpPr>
        <p:spPr>
          <a:xfrm>
            <a:off x="705675" y="131625"/>
            <a:ext cx="10719600" cy="87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232F3C"/>
                </a:solidFill>
                <a:highlight>
                  <a:schemeClr val="lt1"/>
                </a:highlight>
              </a:rPr>
              <a:t>BUILDING SUCCESS</a:t>
            </a:r>
            <a:endParaRPr b="1" sz="4500">
              <a:solidFill>
                <a:srgbClr val="232F3C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shipLand22" id="199" name="Google Shape;19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ntorshipLand22" id="200" name="Google Shape;200;p34"/>
          <p:cNvPicPr preferRelativeResize="0"/>
          <p:nvPr/>
        </p:nvPicPr>
        <p:blipFill rotWithShape="1">
          <a:blip r:embed="rId3">
            <a:alphaModFix/>
          </a:blip>
          <a:srcRect b="23950" l="0" r="36248" t="70000"/>
          <a:stretch/>
        </p:blipFill>
        <p:spPr>
          <a:xfrm>
            <a:off x="666750" y="4124325"/>
            <a:ext cx="5886451" cy="5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shipLand4"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shipLand5" id="100" name="Google Shape;1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shipLand5" id="105" name="Google Shape;10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8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7"/>
          <p:cNvCxnSpPr/>
          <p:nvPr/>
        </p:nvCxnSpPr>
        <p:spPr>
          <a:xfrm>
            <a:off x="5916225" y="1030600"/>
            <a:ext cx="27000" cy="5179800"/>
          </a:xfrm>
          <a:prstGeom prst="straightConnector1">
            <a:avLst/>
          </a:prstGeom>
          <a:noFill/>
          <a:ln cap="flat" cmpd="sng" w="38100">
            <a:solidFill>
              <a:srgbClr val="1E3141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shipLand6"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shipLand7" id="116" name="Google Shape;1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shipLand8" id="121" name="Google Shape;12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shipLand9" id="126" name="Google Shape;12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